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2A1FA020-F7B1-4127-A5DD-0D975106304D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E7048FE-9C3D-4F29-A7D7-34E707E0C43A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78C8898-A27B-49DC-96EC-39BEB7CBEC7F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69CB5B0B-55DF-45AA-8D2D-C3D7B974AF36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4D9BE1EC-67C6-491E-881C-A851E5EE7ED2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272C8F7E-A4E3-4F00-8D07-290B4CD3149D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D4EF2A51-8D97-4A58-B191-DF4A787E0B18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0245E6F5-5DA1-4CCA-823A-AA80CF6D03AE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AC6ED89B-D2E4-4906-AAB6-FBE93041CF8E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F2D05831-9E05-4E54-9DA2-F6EB302DC6D2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EE30400C-C6AD-4A6C-9E59-2832B71F3379}"/>
                </a:ext>
              </a:extLst>
            </p:cNvPr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28781D2-7245-471A-BD34-2977D12BC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58599-3458-4EEF-BF87-C9EBFAF2DA6B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F7EBA5C-1BFB-4176-AA68-1301F0DB7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74BCD43-C18D-421E-9ACF-912A85FBD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FB99-6849-488A-A242-1893A0119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7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B5191-E396-4717-BF72-27D627A10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EFA8-D5BD-4E6A-9145-87881D3B196D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F9AC4-01B5-4DCC-A2A4-D787EFDD8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F1C5E-7AFB-4403-BA60-9D270003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DD23B-BCBF-4C46-A8BB-4C258EE11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9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3B66ED25-30E0-4123-A937-1BEBB7D91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6AEE3D39-639E-4B65-AFC0-9C010C80D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altLang="en-US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793522A-5515-42F3-AAF4-74CE1ED0386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12CF4-2173-4268-BA03-DD93B4ECC6C8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66BB23E-3143-4ECD-94B8-D2E815C10C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735EEE-FB83-481D-B449-8F05E79FCC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4B88F-7521-4298-816E-6FE429C75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16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F63AB-62BE-432E-925F-CA5BA1CEA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F5AD8-85B4-4AB0-9A25-D74C36575492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CE16B-7219-43A1-B9CF-22463410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B336C-9B6A-4774-B3C8-37637BB8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E0BAC-21C6-435D-80B6-E51CB8128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80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1B0E17D3-38DA-40D9-80B5-5808343C3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7EF95F42-77F1-4840-AB6A-DABEDD3F6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8E325A9-A53C-4759-AA7B-8C17EEB7679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E86E-7D90-44FC-BD73-9223A421A9E7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C35808-A368-4428-879C-4413EC7719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FC8AE3-B4E4-402A-8C53-2810D9AC03F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1588-B685-4293-93F3-F28A34FD1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60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824A71-DAA1-4259-9DD2-609D23F6C1F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E07C-13D8-48CE-AB10-EF6F67C690B5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97754E-1831-4EB0-8E51-8F79B2775A0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3CB1AE-BC87-42DF-BBD6-FDD928A827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AA6E-6D1A-459D-8413-F18E06292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63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ABE16-8B9F-4530-A348-0C69239F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4F96-C4FA-491B-9304-C3770CA97BED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51FD6-7E99-4D2B-92FD-79D5E02F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3E359-3802-4B84-9EEE-39EC65756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1D65C-91F1-4527-92DC-21FBEBA79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43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A1AB2-9141-4738-ABB9-FD1022F15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15FDD-E77C-4E93-8193-747388EB3DFD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EEFC-A381-48C7-AAC0-14ECCB91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77F5C-4F63-4D0D-B536-E5631831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8F06-022F-45C3-B780-ED375C2C0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0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29921-821C-4DB5-9D10-403DEF90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3DFF0-D1CF-4E3D-BFE3-6884E6DE34D6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4B6DA-89E0-4096-A11C-50B7DCA2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16DF6-C848-4795-B74F-9B37CE6B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8F0C6-35A5-4F45-AF20-9719C577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9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853CE-A976-42B7-A8F8-FB33A62D3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B074-7153-471A-A35E-2D895934EB9B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2F6E8-B6A3-41F2-94FE-7CCDB761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4480D-8E69-4B04-BE5E-33420456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CBA5-5550-4BB1-8F02-7B1BD85C6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0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800518-AFA6-486E-B3F0-3FF80F98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EF30B-EADE-4B59-8A8B-6A6B4B5258A7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048159-1467-4D04-92E9-5EBF01AEA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F90A0B-D1AA-4C9A-82D3-E56D342B6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0EEE1-3B1C-4495-8C58-B6A1FFF54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7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BC8EC00-9BCF-4FE1-85B4-B9C8615B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C7963-CC94-42BA-B202-830194F455AD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8A7B5AF-FF1B-455D-8535-84B2F420E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661DFB-A41D-40E3-A93F-A6374055E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F3B34-4D8B-4173-A064-C2F296B96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26D7E7E-8260-4F87-A060-7978625C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FE604-5BC0-4624-9455-A1FD0BD362B5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877BD84-AF33-4D98-AE99-5E8B7FC1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96974F-2E3B-4805-9C32-A321AA05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88E6B-A495-448E-A9B1-C4F0BEC6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6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15A2F09-2581-4A68-9E8F-61EAD07AB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C3094-AFD3-4A6F-95F7-CD26066F907A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B52D35E-85CB-42E9-9C49-678F6C73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56BDC40-4E6B-47D7-A645-7F628FD0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34570-7141-42B4-B920-0A6C8F9C4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7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5EFEDC-EB3E-4178-A37A-6CF34A8C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6436-FBC5-434A-93E7-75B4C2FDBF06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3651AF-BB15-4124-AC58-94804F27A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AADE7C-6DA5-44DE-8538-946B2FDF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F9C46-A2D2-4EBE-895F-772E4E6B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6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366298-138A-4870-8D6F-95475AF8B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7A62-234F-41B0-A392-9DCF5090BC7C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4E1859-2120-49E4-BD62-46865D8E4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E2792D-BB92-4DB6-8AAA-165ADCAA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05096-D8FE-471B-8B4A-F3E6905A2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8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6D91EDE3-4EA1-49F1-AAFB-FE775157D422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C1DB48C-52E5-4B03-8F6A-C3A00471D7C4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C98CCC-169A-49D6-9C1A-86C2209960DA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F6D680C0-78D8-4221-B6C5-10630ABDF372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E7792500-693B-4CA9-AC91-BF3CB0B22DC2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4C53E088-8287-4864-BEB7-D2B07FD72C43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C82C8A92-AE54-4A27-A7C7-ADB964960E1C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E5B71494-ECF8-4002-BFEC-7E6286FE3E6F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7918F734-8B96-44C5-8921-D479618489E0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7942CC8C-26B7-4C49-9386-AD989BAF643F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41B0850-FC09-41DD-B6AA-B306E5243C7F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8C911B04-7D25-42FC-A83E-8C24308370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BA23C394-9FFA-4157-8847-E4E5BD17A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E77DC-8DCC-4C5A-B798-FB72E0422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5D6118-0CED-46C2-BEEE-684BB427A03F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B2FCC-1EA7-4CA9-8CB2-F2A540CE1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709CF-0FF5-45D0-87A8-84A4081F0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398C086-30E6-445C-9D46-23F4E05EF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5" r:id="rId11"/>
    <p:sldLayoutId id="2147483680" r:id="rId12"/>
    <p:sldLayoutId id="2147483686" r:id="rId13"/>
    <p:sldLayoutId id="2147483681" r:id="rId14"/>
    <p:sldLayoutId id="2147483682" r:id="rId15"/>
    <p:sldLayoutId id="2147483683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1572F72-D64C-45FE-B5B0-0D31056FD1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38175" y="1400175"/>
            <a:ext cx="8924925" cy="2651125"/>
          </a:xfrm>
        </p:spPr>
        <p:txBody>
          <a:bodyPr/>
          <a:lstStyle/>
          <a:p>
            <a:r>
              <a:rPr lang="en-GB" altLang="en-US" sz="6600"/>
              <a:t>Thomas Fowell Buxton and Slavery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78AAD-1777-4886-83ED-3A3E5C1F1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GB" dirty="0"/>
              <a:t>Learning Objective:</a:t>
            </a: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GB" dirty="0"/>
              <a:t>To develop an understanding of local history and how the actions of people can change the lives of others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3D0D492-9A66-470B-AE83-6A594498C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6BC73-BCAD-405B-99F2-F226A40DE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1824038"/>
            <a:ext cx="8789988" cy="388143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sz="2400" dirty="0"/>
              <a:t>Write about your own hero.  What do they do that makes them heroic?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sz="2400" dirty="0"/>
              <a:t>Design your own monument, either for Thomas </a:t>
            </a:r>
            <a:r>
              <a:rPr lang="en-GB" sz="2400" dirty="0" err="1"/>
              <a:t>Fowell</a:t>
            </a:r>
            <a:r>
              <a:rPr lang="en-GB" sz="2400" dirty="0"/>
              <a:t> Buxton or for your own personal hero.  Make sure you also include your detailed carvings which should represent something about your hero.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sz="2400" dirty="0"/>
              <a:t>Use the fact sheet or the internet to find information about Thomas </a:t>
            </a:r>
            <a:r>
              <a:rPr lang="en-GB" sz="2400" dirty="0" err="1"/>
              <a:t>Fowell</a:t>
            </a:r>
            <a:r>
              <a:rPr lang="en-GB" sz="2400" dirty="0"/>
              <a:t> Buxton and create a biography about him.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>
            <a:extLst>
              <a:ext uri="{FF2B5EF4-FFF2-40B4-BE49-F238E27FC236}">
                <a16:creationId xmlns:a16="http://schemas.microsoft.com/office/drawing/2014/main" id="{9FF9EFE1-9202-4D57-B099-0D14BE170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Think about the last lesson…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A98D9-8A09-447D-8068-31D6FBE89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1000" y="2536825"/>
            <a:ext cx="4184650" cy="2359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dirty="0"/>
              <a:t>Life for the slaves on the plantations of Jamaica and other areas was terrible.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dirty="0"/>
              <a:t>What do you think should be done to help them?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dirty="0"/>
              <a:t>Talk with your partner and share your ideas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1F735FDB-5C8D-4500-B080-33AACB8625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63" y="1930400"/>
            <a:ext cx="4337050" cy="3252788"/>
          </a:xfrm>
          <a:ln w="38100" cap="sq">
            <a:solidFill>
              <a:srgbClr val="000000"/>
            </a:solidFill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E58DB01-5FE4-47C8-A88C-871BE8509F3B}"/>
              </a:ext>
            </a:extLst>
          </p:cNvPr>
          <p:cNvSpPr/>
          <p:nvPr/>
        </p:nvSpPr>
        <p:spPr>
          <a:xfrm>
            <a:off x="4975668" y="1930400"/>
            <a:ext cx="5082732" cy="920302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What should be done?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5BEAE69A-771B-4581-B3E9-3A6E60539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588375" cy="3022600"/>
          </a:xfrm>
        </p:spPr>
        <p:txBody>
          <a:bodyPr/>
          <a:lstStyle/>
          <a:p>
            <a:pPr algn="ctr"/>
            <a:r>
              <a:rPr lang="en-GB" altLang="en-US"/>
              <a:t>Think about the word “hero”.</a:t>
            </a:r>
            <a:br>
              <a:rPr lang="en-GB" altLang="en-US"/>
            </a:br>
            <a:br>
              <a:rPr lang="en-GB" altLang="en-US"/>
            </a:br>
            <a:r>
              <a:rPr lang="en-GB" altLang="en-US"/>
              <a:t>What does this word mean to you?</a:t>
            </a:r>
          </a:p>
        </p:txBody>
      </p:sp>
      <p:sp>
        <p:nvSpPr>
          <p:cNvPr id="7171" name="Text Placeholder 5">
            <a:extLst>
              <a:ext uri="{FF2B5EF4-FFF2-40B4-BE49-F238E27FC236}">
                <a16:creationId xmlns:a16="http://schemas.microsoft.com/office/drawing/2014/main" id="{59C7AEBB-D437-4C0B-90AB-381BB4BED939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>
          <a:xfrm>
            <a:off x="1295378" y="4013200"/>
            <a:ext cx="6969846" cy="2051050"/>
          </a:xfrm>
        </p:spPr>
        <p:txBody>
          <a:bodyPr/>
          <a:lstStyle/>
          <a:p>
            <a:r>
              <a:rPr lang="en-GB" altLang="en-US" dirty="0"/>
              <a:t>What does a hero do?</a:t>
            </a:r>
          </a:p>
          <a:p>
            <a:r>
              <a:rPr lang="en-GB" altLang="en-US" dirty="0"/>
              <a:t>What attributes do they have?</a:t>
            </a:r>
          </a:p>
          <a:p>
            <a:r>
              <a:rPr lang="en-GB" altLang="en-US" dirty="0"/>
              <a:t>Discuss with your partner</a:t>
            </a: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>
            <a:extLst>
              <a:ext uri="{FF2B5EF4-FFF2-40B4-BE49-F238E27FC236}">
                <a16:creationId xmlns:a16="http://schemas.microsoft.com/office/drawing/2014/main" id="{FAC3601A-0398-4318-AC85-2DB68DE3F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8093075" cy="3022600"/>
          </a:xfrm>
        </p:spPr>
        <p:txBody>
          <a:bodyPr/>
          <a:lstStyle/>
          <a:p>
            <a:r>
              <a:rPr lang="en-GB" altLang="en-US" dirty="0"/>
              <a:t>“A person who is admired for their courage, outstanding achievements, or noble qualities”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B37B81-1F39-47B2-B7CB-494996887F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4919" y="3154219"/>
            <a:ext cx="4483100" cy="3810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Dictionary definition of the word ‘hero’</a:t>
            </a:r>
          </a:p>
        </p:txBody>
      </p:sp>
      <p:pic>
        <p:nvPicPr>
          <p:cNvPr id="8196" name="Picture 6">
            <a:extLst>
              <a:ext uri="{FF2B5EF4-FFF2-40B4-BE49-F238E27FC236}">
                <a16:creationId xmlns:a16="http://schemas.microsoft.com/office/drawing/2014/main" id="{E0548650-DB26-4E6C-B44E-964EF77DB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30" y="3995595"/>
            <a:ext cx="2290763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E74BEB-E583-4CBB-BA78-7ED4E6543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31" y="3894947"/>
            <a:ext cx="2079416" cy="25358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E944FD3-D31D-4FA9-9CB8-BCEE131324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186" y="3807828"/>
            <a:ext cx="1893857" cy="26229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199" name="TextBox 9">
            <a:extLst>
              <a:ext uri="{FF2B5EF4-FFF2-40B4-BE49-F238E27FC236}">
                <a16:creationId xmlns:a16="http://schemas.microsoft.com/office/drawing/2014/main" id="{CC58D453-6442-4408-8856-0C0F62EC7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0" y="2363788"/>
            <a:ext cx="3175000" cy="2670175"/>
          </a:xfrm>
          <a:prstGeom prst="cloudCallout">
            <a:avLst>
              <a:gd name="adj1" fmla="val 24810"/>
              <a:gd name="adj2" fmla="val 10329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n-GB" altLang="en-US"/>
          </a:p>
          <a:p>
            <a:pPr algn="ctr" eaLnBrk="1" hangingPunct="1"/>
            <a:r>
              <a:rPr lang="en-GB" altLang="en-US" sz="2400"/>
              <a:t>Which of these people are heroes?</a:t>
            </a:r>
          </a:p>
          <a:p>
            <a:pPr algn="ctr" eaLnBrk="1" hangingPunct="1"/>
            <a:endParaRPr lang="en-GB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31F19E-C1C8-4F3B-AE04-32641A63277C}"/>
              </a:ext>
            </a:extLst>
          </p:cNvPr>
          <p:cNvSpPr/>
          <p:nvPr/>
        </p:nvSpPr>
        <p:spPr>
          <a:xfrm>
            <a:off x="8775556" y="2747819"/>
            <a:ext cx="498764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EB007-96B2-4B1E-9779-75625071286E}"/>
              </a:ext>
            </a:extLst>
          </p:cNvPr>
          <p:cNvSpPr/>
          <p:nvPr/>
        </p:nvSpPr>
        <p:spPr>
          <a:xfrm>
            <a:off x="493900" y="676235"/>
            <a:ext cx="498764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9A2AF35-8975-420C-A8A2-E94AE9C34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Thomas Fowell Buxton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126CFF-D55A-4E03-B86E-44ECEFC15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1288" y="2031425"/>
            <a:ext cx="5822950" cy="34925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sz="2000" dirty="0"/>
              <a:t>He was born in Essex on the 1</a:t>
            </a:r>
            <a:r>
              <a:rPr lang="en-GB" sz="2000" baseline="30000" dirty="0"/>
              <a:t>st</a:t>
            </a:r>
            <a:r>
              <a:rPr lang="en-GB" sz="2000" dirty="0"/>
              <a:t> April 1786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sz="2000" dirty="0"/>
              <a:t>After being elected as an Member of Parliament in 1818, he campaigned for the abolition of slavery in the British Empire. 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sz="2000" dirty="0"/>
              <a:t>This took a long time but eventually, in 1833, this was achieved and, in 1834, the new law came into force.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sz="2000" dirty="0"/>
              <a:t>He died on 19</a:t>
            </a:r>
            <a:r>
              <a:rPr lang="en-GB" sz="2000" baseline="30000" dirty="0"/>
              <a:t>th</a:t>
            </a:r>
            <a:r>
              <a:rPr lang="en-GB" sz="2000" dirty="0"/>
              <a:t> February 1845.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3FFDCBC-E832-4C5B-9086-5DF8A6505F1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12" y="1733910"/>
            <a:ext cx="2942151" cy="4074880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077CABE-6CA3-4DED-BBBB-E94B0F070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 local hero?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88C25-CE00-49F4-B0E5-175C967CB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751013"/>
            <a:ext cx="8923337" cy="37877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altLang="en-US" sz="2000">
                <a:solidFill>
                  <a:srgbClr val="000000"/>
                </a:solidFill>
              </a:rPr>
              <a:t>Although Thomas Fowell Buxton was born in Essex, he acted as MP for Weymouth from 1819-1837.</a:t>
            </a:r>
          </a:p>
          <a:p>
            <a:r>
              <a:rPr lang="en-GB" altLang="en-US" sz="2000">
                <a:solidFill>
                  <a:srgbClr val="000000"/>
                </a:solidFill>
              </a:rPr>
              <a:t>He owned a house in Wyke Regis called Belfield House which is still there today.</a:t>
            </a:r>
          </a:p>
          <a:p>
            <a:r>
              <a:rPr lang="en-GB" altLang="en-US" sz="2000">
                <a:solidFill>
                  <a:srgbClr val="000000"/>
                </a:solidFill>
              </a:rPr>
              <a:t>He regularly visited Weymouth as he was growing up and on one occasion almost drowned in Weymouth Bay!</a:t>
            </a:r>
          </a:p>
          <a:p>
            <a:r>
              <a:rPr lang="en-GB" altLang="en-US" sz="2000">
                <a:solidFill>
                  <a:srgbClr val="000000"/>
                </a:solidFill>
              </a:rPr>
              <a:t>In 2017, a monument was erected on Bincleaves Green in Weymouth to remember his achievements and, particularly his role in the abolition of slavery throughout the British Empire.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DE84698-A3CB-4318-8179-BD2F45E2DE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86">
            <a:off x="5324475" y="609600"/>
            <a:ext cx="5929313" cy="5722938"/>
          </a:xfrm>
          <a:ln w="38100" cap="sq">
            <a:solidFill>
              <a:srgbClr val="000000"/>
            </a:solidFill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D783EC-9974-4CE3-BDC4-D86E74678BB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00355">
            <a:off x="511175" y="609600"/>
            <a:ext cx="6216650" cy="4090988"/>
          </a:xfrm>
          <a:ln w="38100" cap="sq">
            <a:solidFill>
              <a:srgbClr val="000000"/>
            </a:solidFill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C86BB7-8F56-450D-ACB1-81DFC77F1CE2}"/>
              </a:ext>
            </a:extLst>
          </p:cNvPr>
          <p:cNvSpPr txBox="1"/>
          <p:nvPr/>
        </p:nvSpPr>
        <p:spPr>
          <a:xfrm>
            <a:off x="361950" y="5192713"/>
            <a:ext cx="4416425" cy="11239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/>
              <a:t>Belfield House in </a:t>
            </a:r>
            <a:r>
              <a:rPr lang="en-GB" sz="2000" dirty="0" err="1"/>
              <a:t>Wyke</a:t>
            </a:r>
            <a:r>
              <a:rPr lang="en-GB" sz="2000" dirty="0"/>
              <a:t> Regis and The Thomas </a:t>
            </a:r>
            <a:r>
              <a:rPr lang="en-GB" sz="2000" dirty="0" err="1"/>
              <a:t>Fowell</a:t>
            </a:r>
            <a:r>
              <a:rPr lang="en-GB" sz="2000" dirty="0"/>
              <a:t> Buxton Monument on </a:t>
            </a:r>
            <a:r>
              <a:rPr lang="en-GB" sz="2000" dirty="0" err="1"/>
              <a:t>Bincleaves</a:t>
            </a:r>
            <a:r>
              <a:rPr lang="en-GB" sz="2000" dirty="0"/>
              <a:t> Green.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3D0D492-9A66-470B-AE83-6A594498C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Explaining the Buxton Monument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6BC73-BCAD-405B-99F2-F226A40DE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1930400"/>
            <a:ext cx="8789988" cy="337787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sz="2400" dirty="0"/>
              <a:t>Standing next to the Buxton Monument on Bincleaves Green you will find an “Information Table”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sz="2400" dirty="0"/>
              <a:t>It is there to explain what the various carvings on the Buxton Monument actually mean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sz="2400" dirty="0"/>
              <a:t>The carvings show Thomas Fowell Buxton himself, Belfield House, his family crest and why elephants have been used to illustrate his many achievements</a:t>
            </a:r>
          </a:p>
        </p:txBody>
      </p:sp>
    </p:spTree>
    <p:extLst>
      <p:ext uri="{BB962C8B-B14F-4D97-AF65-F5344CB8AC3E}">
        <p14:creationId xmlns:p14="http://schemas.microsoft.com/office/powerpoint/2010/main" val="670521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>
            <a:extLst>
              <a:ext uri="{FF2B5EF4-FFF2-40B4-BE49-F238E27FC236}">
                <a16:creationId xmlns:a16="http://schemas.microsoft.com/office/drawing/2014/main" id="{E8585925-B435-487D-9D60-DF13D3A27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430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Thomas Fowell Buxton and Slavery</vt:lpstr>
      <vt:lpstr>Think about the last lesson…</vt:lpstr>
      <vt:lpstr>Think about the word “hero”.  What does this word mean to you?</vt:lpstr>
      <vt:lpstr>“A person who is admired for their courage, outstanding achievements, or noble qualities”</vt:lpstr>
      <vt:lpstr>Thomas Fowell Buxton</vt:lpstr>
      <vt:lpstr>A local hero?</vt:lpstr>
      <vt:lpstr>PowerPoint Presentation</vt:lpstr>
      <vt:lpstr>Explaining the Buxton Monument</vt:lpstr>
      <vt:lpstr>PowerPoint Presentation</vt:lpstr>
      <vt:lpstr>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Fowell Buxton and Slavery</dc:title>
  <dc:creator>Damian FANNON</dc:creator>
  <cp:lastModifiedBy>User</cp:lastModifiedBy>
  <cp:revision>16</cp:revision>
  <dcterms:created xsi:type="dcterms:W3CDTF">2017-07-30T21:24:26Z</dcterms:created>
  <dcterms:modified xsi:type="dcterms:W3CDTF">2017-10-27T09:32:35Z</dcterms:modified>
</cp:coreProperties>
</file>